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96DAD-7733-4AD6-86B4-1D2BFC8989B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740F-4227-4CB6-8DDE-1A94F51A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5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1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86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86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83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95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08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61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19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758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82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4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85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34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699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4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7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7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81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1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1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0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3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-1091" y="0"/>
            <a:ext cx="9168156" cy="83671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solidFill>
                  <a:srgbClr val="1F497D"/>
                </a:solidFill>
              </a:rPr>
              <a:t>ТАРИФТІК ЖОСПАРЛАР</a:t>
            </a:r>
            <a:endParaRPr lang="ru-RU" sz="1600" b="1" cap="all" dirty="0">
              <a:solidFill>
                <a:srgbClr val="1F49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67065" cy="609329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30" y="236299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601690" cy="3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818767"/>
              </p:ext>
            </p:extLst>
          </p:nvPr>
        </p:nvGraphicFramePr>
        <p:xfrm>
          <a:off x="202734" y="548680"/>
          <a:ext cx="8737440" cy="2459763"/>
        </p:xfrm>
        <a:graphic>
          <a:graphicData uri="http://schemas.openxmlformats.org/drawingml/2006/table">
            <a:tbl>
              <a:tblPr/>
              <a:tblGrid>
                <a:gridCol w="1032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56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25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6167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Құрметті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«АлматыЭнергоСбыт»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ЖШС 2024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жылдың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 </a:t>
                      </a:r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наурыздан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бастап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Алматы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қаласының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тұтынушылары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үшін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келесі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тарифтердің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қолданылатыны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туралы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хабарлайды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63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Тарифтеу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түрлері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Критерийлер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нормасы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тұрғынға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тариф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3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ҚҚС-пен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сыз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163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топтары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бойынша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топ – Тұрмыстық тұтынушылар (электр энергиясын тауарларды, жұмыстарды өндірумен (сатумен) және қызметтерді ұсынумен байланысты емес өз мұқтаждары үшін пайдаланатын және үйде/пәтерде тұратын әрбір адамға тұтыну көлеміне қарай тарифті саралауды пайдаланбайтын жеке тұлғалар)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9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топ -  Э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лектр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энергиясын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тұрмыстық 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емес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мұқтаждар</a:t>
                      </a:r>
                      <a:r>
                        <a:rPr lang="ru-RU" sz="9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үшін пайдаланатын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тұтынушылар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6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 -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Мемлекеттік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бюджеттен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қаржыландырылатын заңды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6356"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 -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Әлеуметтік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маңызы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бар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азық-түлік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тауарларын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өндіретін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тұтынушылар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ӘМАТ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626257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06394"/>
              </p:ext>
            </p:extLst>
          </p:nvPr>
        </p:nvGraphicFramePr>
        <p:xfrm>
          <a:off x="202734" y="3036441"/>
          <a:ext cx="8737440" cy="3704927"/>
        </p:xfrm>
        <a:graphic>
          <a:graphicData uri="http://schemas.openxmlformats.org/drawingml/2006/table">
            <a:tbl>
              <a:tblPr/>
              <a:tblGrid>
                <a:gridCol w="1032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9560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254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94925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топқа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арналған </a:t>
                      </a:r>
                      <a:r>
                        <a:rPr lang="kk-KZ" sz="900" b="1" i="0" u="sng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 көлеміне қарай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тауарларды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жұмыстарды өндірумен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сатумен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қызметтерді ұсынумен байланысты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емес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өз мұқтаждары үшін 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4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90-нан 160-қа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2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160-тан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115-тен 190-ға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1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190-нан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 мұқтаждары үшін 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жалғыз тұратын зейнеткерлер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мүгедектер,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ҰОС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қатысушылары және оларға теңестірілген тұлғалар санатына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жататын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4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115-тен 160-қа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160-тан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2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6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140-тан 190-ға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71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190-нан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0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-1091" y="0"/>
            <a:ext cx="9145091" cy="83671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solidFill>
                  <a:srgbClr val="1F497D"/>
                </a:solidFill>
              </a:rPr>
              <a:t>ТАРИФТІК ЖОСПАРЛАР</a:t>
            </a:r>
            <a:endParaRPr lang="ru-RU" sz="1600" b="1" cap="all" dirty="0">
              <a:solidFill>
                <a:srgbClr val="1F49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67065" cy="609329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30" y="236299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601690" cy="3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256990"/>
              </p:ext>
            </p:extLst>
          </p:nvPr>
        </p:nvGraphicFramePr>
        <p:xfrm>
          <a:off x="107505" y="476673"/>
          <a:ext cx="8928990" cy="2809598"/>
        </p:xfrm>
        <a:graphic>
          <a:graphicData uri="http://schemas.openxmlformats.org/drawingml/2006/table">
            <a:tbl>
              <a:tblPr/>
              <a:tblGrid>
                <a:gridCol w="1055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6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227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868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08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72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1988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Құрметті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«АлматыЭнергоСбыт» ЖШС 2024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жылдың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наурыздан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бастап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Алматы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облысы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тұтынушылары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келесі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тарифтерд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ің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қолданылатыны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туралы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хабарлайды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62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Тарифтеу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түрлері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Критерийлер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нормасы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тұрғынға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тариф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214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ҚҚС-пен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сыз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2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 топтары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бойынша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топ – Тұрмыстық тұтынушылар (электр энергиясын тауарларды, жұмыстарды өндірумен (сатумен) және қызметтерді ұсынумен байланысты емес өз мұқтаждары үшін пайдаланатын және үйде/пәтерде тұратын әрбір адамға тұтыну көлеміне қарай тарифті саралауды пайдаланбайтын жеке тұлғалар)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2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топ -  Э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лектр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энергиясын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тұрмыстық 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емес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мұқтаждар</a:t>
                      </a:r>
                      <a:r>
                        <a:rPr lang="ru-RU" sz="9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үшін пайдаланатын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тұтынушылар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3топ -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Мемлекеттік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бюджеттен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қаржыландырылатын заңды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624"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 -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Әлеуметтік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маңызы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бар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азық-түлік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тауарларын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өндіретін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тұтынушылар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ӘМАТ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0104542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13142"/>
              </p:ext>
            </p:extLst>
          </p:nvPr>
        </p:nvGraphicFramePr>
        <p:xfrm>
          <a:off x="106959" y="3302838"/>
          <a:ext cx="8928990" cy="3477636"/>
        </p:xfrm>
        <a:graphic>
          <a:graphicData uri="http://schemas.openxmlformats.org/drawingml/2006/table">
            <a:tbl>
              <a:tblPr/>
              <a:tblGrid>
                <a:gridCol w="1055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6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227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58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09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085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72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0312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топқа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арналған </a:t>
                      </a:r>
                      <a:r>
                        <a:rPr lang="kk-KZ" sz="900" b="1" i="0" u="sng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 көлеміне қарай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(электр энергиясын тауарларды,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жұмыстарды өндірумен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сатумен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қызметтерді ұсынумен байланысты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емес өз мұқтаждары үшін пайдаланатын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тұлғалар)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70-тен 130-ға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9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130-дан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80-нен 150-ге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150-ден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 мұқтаждары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үшін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жалғыз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тұратын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зейнеткерлер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мүгедектер,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ҰОС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қатысушылары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оларға теңестірілген тұлғалар санатына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жататын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100-ден 130-ға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130-дан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120-дан 150-ге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7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150-ден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2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759</Words>
  <Application>Microsoft Office PowerPoint</Application>
  <PresentationFormat>Экран (4:3)</PresentationFormat>
  <Paragraphs>160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1_Тема Office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АЭС Жакупова Индира Мусаевна</dc:creator>
  <cp:lastModifiedBy>АЭС Жакупова Индира Мусаевна</cp:lastModifiedBy>
  <cp:revision>10</cp:revision>
  <dcterms:created xsi:type="dcterms:W3CDTF">2023-04-07T09:40:41Z</dcterms:created>
  <dcterms:modified xsi:type="dcterms:W3CDTF">2024-02-27T05:22:06Z</dcterms:modified>
</cp:coreProperties>
</file>